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0" r:id="rId1"/>
  </p:sldMasterIdLst>
  <p:notesMasterIdLst>
    <p:notesMasterId r:id="rId3"/>
  </p:notes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6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killeenisd.org/math_center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killeenisd.org/math_center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FE5825-A7B1-497F-A085-F04C2FA079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E028FF-5321-4816-9D27-A02FF0988AFC}">
      <dgm:prSet/>
      <dgm:spPr/>
      <dgm:t>
        <a:bodyPr/>
        <a:lstStyle/>
        <a:p>
          <a:pPr algn="ctr"/>
          <a:r>
            <a:rPr lang="en-US" b="1" dirty="0"/>
            <a:t>Free Math Tutoring for KISD Students in Grades 4-12</a:t>
          </a:r>
          <a:endParaRPr lang="en-US" dirty="0"/>
        </a:p>
      </dgm:t>
    </dgm:pt>
    <dgm:pt modelId="{D1AB2ED5-5FB9-422C-9DB6-93F63829E531}" type="parTrans" cxnId="{4B72CA79-1ABF-4F73-A07E-BA759892A0C0}">
      <dgm:prSet/>
      <dgm:spPr/>
      <dgm:t>
        <a:bodyPr/>
        <a:lstStyle/>
        <a:p>
          <a:endParaRPr lang="en-US"/>
        </a:p>
      </dgm:t>
    </dgm:pt>
    <dgm:pt modelId="{B2F5896C-8E88-4409-973A-9F26EA5365D6}" type="sibTrans" cxnId="{4B72CA79-1ABF-4F73-A07E-BA759892A0C0}">
      <dgm:prSet/>
      <dgm:spPr/>
      <dgm:t>
        <a:bodyPr/>
        <a:lstStyle/>
        <a:p>
          <a:endParaRPr lang="en-US"/>
        </a:p>
      </dgm:t>
    </dgm:pt>
    <dgm:pt modelId="{7C1A7CB9-3802-4CFA-817B-A4E39F86D2C7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r>
            <a:rPr lang="en-US" b="1" dirty="0"/>
            <a:t>What do we do? </a:t>
          </a:r>
          <a:r>
            <a:rPr lang="en-US" b="0" dirty="0"/>
            <a:t>Assistance with homework, individualized tutoring, STAAR  &amp; EOC preparation, math fact fluency, and hard to learn math concepts</a:t>
          </a:r>
          <a:endParaRPr lang="en-US" dirty="0"/>
        </a:p>
      </dgm:t>
    </dgm:pt>
    <dgm:pt modelId="{33C762AD-E6E8-456B-9A4A-A0F641F2ED1F}" type="parTrans" cxnId="{17A12977-F474-4334-99AC-09FEC498B1AF}">
      <dgm:prSet/>
      <dgm:spPr/>
      <dgm:t>
        <a:bodyPr/>
        <a:lstStyle/>
        <a:p>
          <a:endParaRPr lang="en-US"/>
        </a:p>
      </dgm:t>
    </dgm:pt>
    <dgm:pt modelId="{68CAF297-C2CA-4E22-BE7E-7423A3E1297C}" type="sibTrans" cxnId="{17A12977-F474-4334-99AC-09FEC498B1AF}">
      <dgm:prSet/>
      <dgm:spPr/>
      <dgm:t>
        <a:bodyPr/>
        <a:lstStyle/>
        <a:p>
          <a:endParaRPr lang="en-US"/>
        </a:p>
      </dgm:t>
    </dgm:pt>
    <dgm:pt modelId="{3358C75B-A20C-43CA-BAEB-EB80770EC8CA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r>
            <a:rPr lang="en-US" b="1" dirty="0"/>
            <a:t>Where are we located? </a:t>
          </a:r>
          <a:r>
            <a:rPr lang="en-US" b="0" dirty="0"/>
            <a:t>Jackson Professional Learning Center at 902 Rev.</a:t>
          </a:r>
          <a:endParaRPr lang="en-US" dirty="0"/>
        </a:p>
      </dgm:t>
    </dgm:pt>
    <dgm:pt modelId="{EED5261F-0405-481D-B61C-39928B5229B0}" type="parTrans" cxnId="{A255ADE2-3177-4028-A127-23152812BEF2}">
      <dgm:prSet/>
      <dgm:spPr/>
      <dgm:t>
        <a:bodyPr/>
        <a:lstStyle/>
        <a:p>
          <a:endParaRPr lang="en-US"/>
        </a:p>
      </dgm:t>
    </dgm:pt>
    <dgm:pt modelId="{AF300020-A390-40F4-BA75-E5B32E1E362A}" type="sibTrans" cxnId="{A255ADE2-3177-4028-A127-23152812BEF2}">
      <dgm:prSet/>
      <dgm:spPr/>
      <dgm:t>
        <a:bodyPr/>
        <a:lstStyle/>
        <a:p>
          <a:endParaRPr lang="en-US"/>
        </a:p>
      </dgm:t>
    </dgm:pt>
    <dgm:pt modelId="{2AB7B043-B88A-4BF9-81E4-EF53D2FEF96D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r>
            <a:rPr lang="en-US" b="0" dirty="0"/>
            <a:t>R. A. Abercrombie Drive, Killeen</a:t>
          </a:r>
          <a:endParaRPr lang="en-US" dirty="0"/>
        </a:p>
      </dgm:t>
    </dgm:pt>
    <dgm:pt modelId="{1B9179DE-2B08-48C2-ADC2-4298A36063EB}" type="parTrans" cxnId="{2C6D17E7-A491-4CBE-A51E-74855DCDB55E}">
      <dgm:prSet/>
      <dgm:spPr/>
      <dgm:t>
        <a:bodyPr/>
        <a:lstStyle/>
        <a:p>
          <a:endParaRPr lang="en-US"/>
        </a:p>
      </dgm:t>
    </dgm:pt>
    <dgm:pt modelId="{D6D537D2-2F6A-4102-AE70-66CCE0851B2F}" type="sibTrans" cxnId="{2C6D17E7-A491-4CBE-A51E-74855DCDB55E}">
      <dgm:prSet/>
      <dgm:spPr/>
      <dgm:t>
        <a:bodyPr/>
        <a:lstStyle/>
        <a:p>
          <a:endParaRPr lang="en-US"/>
        </a:p>
      </dgm:t>
    </dgm:pt>
    <dgm:pt modelId="{6BDB284E-4E83-493F-BF1E-355A571F4F1A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r>
            <a:rPr lang="en-US" b="1" dirty="0"/>
            <a:t>When are we open? </a:t>
          </a:r>
          <a:r>
            <a:rPr lang="en-US" b="0" dirty="0"/>
            <a:t>Monday - Thursday </a:t>
          </a:r>
          <a:endParaRPr lang="en-US" dirty="0"/>
        </a:p>
      </dgm:t>
    </dgm:pt>
    <dgm:pt modelId="{B0F99D7B-5046-4420-8F32-40089CD9D22D}" type="parTrans" cxnId="{12AA3A0D-260A-488A-BAC1-2253E53ED0BD}">
      <dgm:prSet/>
      <dgm:spPr/>
      <dgm:t>
        <a:bodyPr/>
        <a:lstStyle/>
        <a:p>
          <a:endParaRPr lang="en-US"/>
        </a:p>
      </dgm:t>
    </dgm:pt>
    <dgm:pt modelId="{226D3A38-F476-419C-B025-916C23BFC061}" type="sibTrans" cxnId="{12AA3A0D-260A-488A-BAC1-2253E53ED0BD}">
      <dgm:prSet/>
      <dgm:spPr/>
      <dgm:t>
        <a:bodyPr/>
        <a:lstStyle/>
        <a:p>
          <a:endParaRPr lang="en-US"/>
        </a:p>
      </dgm:t>
    </dgm:pt>
    <dgm:pt modelId="{1980EA91-4344-407C-AE85-0F735393A784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r>
            <a:rPr lang="en-US" b="0" i="1" dirty="0"/>
            <a:t>5:00 pm – 7:00 pm for elementary students</a:t>
          </a:r>
          <a:endParaRPr lang="en-US" i="1" dirty="0"/>
        </a:p>
      </dgm:t>
    </dgm:pt>
    <dgm:pt modelId="{EFD474D3-9668-4E6C-A95A-DD703F2FC3B6}" type="parTrans" cxnId="{2BB412EF-7102-456B-B169-8A4CDFA54F31}">
      <dgm:prSet/>
      <dgm:spPr/>
      <dgm:t>
        <a:bodyPr/>
        <a:lstStyle/>
        <a:p>
          <a:endParaRPr lang="en-US"/>
        </a:p>
      </dgm:t>
    </dgm:pt>
    <dgm:pt modelId="{4E0DA7BB-ED73-4FF7-9B6A-BD934C7735F0}" type="sibTrans" cxnId="{2BB412EF-7102-456B-B169-8A4CDFA54F31}">
      <dgm:prSet/>
      <dgm:spPr/>
      <dgm:t>
        <a:bodyPr/>
        <a:lstStyle/>
        <a:p>
          <a:endParaRPr lang="en-US"/>
        </a:p>
      </dgm:t>
    </dgm:pt>
    <dgm:pt modelId="{AFF75635-D933-4027-ADA7-75F272B2D72C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r>
            <a:rPr lang="en-US" b="0" i="1" dirty="0"/>
            <a:t>5:00 pm - 8:00 pm for middle and high school students</a:t>
          </a:r>
          <a:endParaRPr lang="en-US" i="1" dirty="0"/>
        </a:p>
      </dgm:t>
    </dgm:pt>
    <dgm:pt modelId="{86E6CB30-3939-4D1E-ADA0-36A46395EA02}" type="parTrans" cxnId="{1CA85BAB-97A8-4B33-B44B-9BC190A8053E}">
      <dgm:prSet/>
      <dgm:spPr/>
      <dgm:t>
        <a:bodyPr/>
        <a:lstStyle/>
        <a:p>
          <a:endParaRPr lang="en-US"/>
        </a:p>
      </dgm:t>
    </dgm:pt>
    <dgm:pt modelId="{B1607B61-C79B-4587-914D-DFADA276715F}" type="sibTrans" cxnId="{1CA85BAB-97A8-4B33-B44B-9BC190A8053E}">
      <dgm:prSet/>
      <dgm:spPr/>
      <dgm:t>
        <a:bodyPr/>
        <a:lstStyle/>
        <a:p>
          <a:endParaRPr lang="en-US"/>
        </a:p>
      </dgm:t>
    </dgm:pt>
    <dgm:pt modelId="{2757C9F2-1A80-4887-8C49-CFBB3AE4A80D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r>
            <a:rPr lang="en-US" b="1" dirty="0"/>
            <a:t>How can you reach us? </a:t>
          </a:r>
          <a:r>
            <a:rPr lang="en-US" b="0" dirty="0"/>
            <a:t>Call us when we are open at 254-336-1736 or  email Harriet Wrabetz (Harriet.Wrabetz@killeenisd.org) or Summer Terrell  (</a:t>
          </a:r>
          <a:r>
            <a:rPr lang="en-US" b="0" u="sng" dirty="0">
              <a:uFillTx/>
            </a:rPr>
            <a:t>Summer.Terrell@killeenisd.org</a:t>
          </a:r>
          <a:r>
            <a:rPr lang="en-US" b="0" dirty="0"/>
            <a:t>)</a:t>
          </a:r>
          <a:endParaRPr lang="en-US" dirty="0"/>
        </a:p>
      </dgm:t>
    </dgm:pt>
    <dgm:pt modelId="{02FE8AB6-84D6-45B6-9119-CC2EB3EED1CE}" type="parTrans" cxnId="{D7ED4232-78D6-4D22-8346-0EC2B8B65682}">
      <dgm:prSet/>
      <dgm:spPr/>
      <dgm:t>
        <a:bodyPr/>
        <a:lstStyle/>
        <a:p>
          <a:endParaRPr lang="en-US"/>
        </a:p>
      </dgm:t>
    </dgm:pt>
    <dgm:pt modelId="{CF900B10-464E-408E-A83C-10C077A2C965}" type="sibTrans" cxnId="{D7ED4232-78D6-4D22-8346-0EC2B8B65682}">
      <dgm:prSet/>
      <dgm:spPr/>
      <dgm:t>
        <a:bodyPr/>
        <a:lstStyle/>
        <a:p>
          <a:endParaRPr lang="en-US"/>
        </a:p>
      </dgm:t>
    </dgm:pt>
    <dgm:pt modelId="{3311CE00-2443-4296-8995-196A7F6461F1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ctr">
            <a:buFontTx/>
            <a:buNone/>
          </a:pPr>
          <a:r>
            <a:rPr lang="en-US" b="1" dirty="0">
              <a:solidFill>
                <a:schemeClr val="accent6">
                  <a:lumMod val="50000"/>
                </a:schemeClr>
              </a:solidFill>
            </a:rPr>
            <a:t>Please visit our website for our calendar at</a:t>
          </a:r>
        </a:p>
      </dgm:t>
    </dgm:pt>
    <dgm:pt modelId="{BF04633E-C5A5-4537-BF40-8B7605271785}" type="parTrans" cxnId="{7F5FFA02-326D-437F-B5AD-1395B2E88BF6}">
      <dgm:prSet/>
      <dgm:spPr/>
      <dgm:t>
        <a:bodyPr/>
        <a:lstStyle/>
        <a:p>
          <a:endParaRPr lang="en-US"/>
        </a:p>
      </dgm:t>
    </dgm:pt>
    <dgm:pt modelId="{0714C5AE-4299-47E0-A4B1-0DD4AC4EB65E}" type="sibTrans" cxnId="{7F5FFA02-326D-437F-B5AD-1395B2E88BF6}">
      <dgm:prSet/>
      <dgm:spPr/>
      <dgm:t>
        <a:bodyPr/>
        <a:lstStyle/>
        <a:p>
          <a:endParaRPr lang="en-US"/>
        </a:p>
      </dgm:t>
    </dgm:pt>
    <dgm:pt modelId="{7B574847-88F9-4E20-A7EF-28F0215EA5D8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endParaRPr lang="en-US" dirty="0"/>
        </a:p>
      </dgm:t>
    </dgm:pt>
    <dgm:pt modelId="{9B108BA9-05B1-4D9B-8F93-6FE74DC6878D}" type="parTrans" cxnId="{073550FC-E290-4B77-B1D3-2AFED3EE2C3A}">
      <dgm:prSet/>
      <dgm:spPr/>
      <dgm:t>
        <a:bodyPr/>
        <a:lstStyle/>
        <a:p>
          <a:endParaRPr lang="en-US"/>
        </a:p>
      </dgm:t>
    </dgm:pt>
    <dgm:pt modelId="{13CDFB01-303C-4FC4-87E0-F1364D0FBAB7}" type="sibTrans" cxnId="{073550FC-E290-4B77-B1D3-2AFED3EE2C3A}">
      <dgm:prSet/>
      <dgm:spPr/>
      <dgm:t>
        <a:bodyPr/>
        <a:lstStyle/>
        <a:p>
          <a:endParaRPr lang="en-US"/>
        </a:p>
      </dgm:t>
    </dgm:pt>
    <dgm:pt modelId="{7BBB9111-FBFA-4053-B0B9-852B90BAB4E6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endParaRPr lang="en-US" dirty="0"/>
        </a:p>
      </dgm:t>
    </dgm:pt>
    <dgm:pt modelId="{109B212F-01DE-4917-AE52-D3061001E0E9}" type="parTrans" cxnId="{E1859DCC-5341-45CC-92EF-F982A95F249F}">
      <dgm:prSet/>
      <dgm:spPr/>
      <dgm:t>
        <a:bodyPr/>
        <a:lstStyle/>
        <a:p>
          <a:endParaRPr lang="en-US"/>
        </a:p>
      </dgm:t>
    </dgm:pt>
    <dgm:pt modelId="{B33F8FF2-6C0E-4653-ACC3-F23B4E15DC84}" type="sibTrans" cxnId="{E1859DCC-5341-45CC-92EF-F982A95F249F}">
      <dgm:prSet/>
      <dgm:spPr/>
      <dgm:t>
        <a:bodyPr/>
        <a:lstStyle/>
        <a:p>
          <a:endParaRPr lang="en-US"/>
        </a:p>
      </dgm:t>
    </dgm:pt>
    <dgm:pt modelId="{808DCE20-0B1B-4BA8-8578-EA658530C6BC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ctr">
            <a:buFontTx/>
            <a:buNone/>
          </a:pPr>
          <a:r>
            <a:rPr lang="en-US" b="1" u="sng" dirty="0">
              <a:solidFill>
                <a:schemeClr val="accent6">
                  <a:lumMod val="50000"/>
                </a:schemeClr>
              </a:solidFill>
              <a:uFillTx/>
            </a:rPr>
            <a:t>https://</a:t>
          </a:r>
          <a:r>
            <a:rPr lang="en-US" b="1" u="sng" dirty="0">
              <a:solidFill>
                <a:schemeClr val="accent6">
                  <a:lumMod val="50000"/>
                </a:schemeClr>
              </a:solidFill>
              <a:uFillTx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www.killeenisd.org/math_center</a:t>
          </a:r>
          <a:endParaRPr lang="en-US" b="1" dirty="0">
            <a:solidFill>
              <a:schemeClr val="accent6">
                <a:lumMod val="50000"/>
              </a:schemeClr>
            </a:solidFill>
          </a:endParaRPr>
        </a:p>
      </dgm:t>
    </dgm:pt>
    <dgm:pt modelId="{0045D4CD-8774-4396-9D2A-431E39AADAFC}" type="parTrans" cxnId="{63EA33A5-B859-4C39-8463-5555D4CFB8D8}">
      <dgm:prSet/>
      <dgm:spPr/>
      <dgm:t>
        <a:bodyPr/>
        <a:lstStyle/>
        <a:p>
          <a:endParaRPr lang="en-US"/>
        </a:p>
      </dgm:t>
    </dgm:pt>
    <dgm:pt modelId="{0B2B64C9-7A82-4BB0-970B-52B7733CFFFA}" type="sibTrans" cxnId="{63EA33A5-B859-4C39-8463-5555D4CFB8D8}">
      <dgm:prSet/>
      <dgm:spPr/>
      <dgm:t>
        <a:bodyPr/>
        <a:lstStyle/>
        <a:p>
          <a:endParaRPr lang="en-US"/>
        </a:p>
      </dgm:t>
    </dgm:pt>
    <dgm:pt modelId="{2E35E14F-3E57-4DE3-9014-71E2CBAE8C45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ctr">
            <a:buFontTx/>
            <a:buNone/>
          </a:pP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Please call us at 254-336-1736 during the hours we tutor if you like to use our services via zoom</a:t>
          </a:r>
          <a:r>
            <a:rPr lang="en-US" dirty="0"/>
            <a:t>. </a:t>
          </a:r>
        </a:p>
      </dgm:t>
    </dgm:pt>
    <dgm:pt modelId="{3D36E2D0-C7AD-4434-A997-F1FCE6BB2888}" type="parTrans" cxnId="{6D42363B-E5EA-40CD-A7FF-0464EBC00789}">
      <dgm:prSet/>
      <dgm:spPr/>
      <dgm:t>
        <a:bodyPr/>
        <a:lstStyle/>
        <a:p>
          <a:endParaRPr lang="en-US"/>
        </a:p>
      </dgm:t>
    </dgm:pt>
    <dgm:pt modelId="{EF8FFC49-AED9-4231-B9B1-737D7B08342C}" type="sibTrans" cxnId="{6D42363B-E5EA-40CD-A7FF-0464EBC00789}">
      <dgm:prSet/>
      <dgm:spPr/>
      <dgm:t>
        <a:bodyPr/>
        <a:lstStyle/>
        <a:p>
          <a:endParaRPr lang="en-US"/>
        </a:p>
      </dgm:t>
    </dgm:pt>
    <dgm:pt modelId="{B6C59D91-84E1-408C-B54B-0C0BE06CED1E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l">
            <a:buFontTx/>
            <a:buNone/>
          </a:pPr>
          <a:endParaRPr lang="en-US" dirty="0"/>
        </a:p>
      </dgm:t>
    </dgm:pt>
    <dgm:pt modelId="{546FE1F3-AA7B-4177-A593-DD6050FD268F}" type="parTrans" cxnId="{0EC74C20-F73C-4089-9C8D-0F73654FF3EB}">
      <dgm:prSet/>
      <dgm:spPr/>
      <dgm:t>
        <a:bodyPr/>
        <a:lstStyle/>
        <a:p>
          <a:endParaRPr lang="en-US"/>
        </a:p>
      </dgm:t>
    </dgm:pt>
    <dgm:pt modelId="{FB80F40D-0A8A-4FAE-8614-FC46E43E4FB8}" type="sibTrans" cxnId="{0EC74C20-F73C-4089-9C8D-0F73654FF3EB}">
      <dgm:prSet/>
      <dgm:spPr/>
      <dgm:t>
        <a:bodyPr/>
        <a:lstStyle/>
        <a:p>
          <a:endParaRPr lang="en-US"/>
        </a:p>
      </dgm:t>
    </dgm:pt>
    <dgm:pt modelId="{4B08E057-8ACD-4374-A647-706E82E7F75A}">
      <dgm:prSet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algn="ctr">
            <a:buFontTx/>
            <a:buNone/>
          </a:pPr>
          <a:endParaRPr lang="en-US" dirty="0"/>
        </a:p>
      </dgm:t>
    </dgm:pt>
    <dgm:pt modelId="{4B430B1C-847C-4216-B329-D8B40AC3C33C}" type="parTrans" cxnId="{D07ACF2F-E551-42C7-AC28-149211C0D228}">
      <dgm:prSet/>
      <dgm:spPr/>
      <dgm:t>
        <a:bodyPr/>
        <a:lstStyle/>
        <a:p>
          <a:endParaRPr lang="en-US"/>
        </a:p>
      </dgm:t>
    </dgm:pt>
    <dgm:pt modelId="{41D2E2AE-C9EC-4DF4-ACE2-1B05A7084042}" type="sibTrans" cxnId="{D07ACF2F-E551-42C7-AC28-149211C0D228}">
      <dgm:prSet/>
      <dgm:spPr/>
      <dgm:t>
        <a:bodyPr/>
        <a:lstStyle/>
        <a:p>
          <a:endParaRPr lang="en-US"/>
        </a:p>
      </dgm:t>
    </dgm:pt>
    <dgm:pt modelId="{F8D76BCE-3AA4-427E-AC86-7E8142A0706A}" type="pres">
      <dgm:prSet presAssocID="{B1FE5825-A7B1-497F-A085-F04C2FA07958}" presName="linear" presStyleCnt="0">
        <dgm:presLayoutVars>
          <dgm:animLvl val="lvl"/>
          <dgm:resizeHandles val="exact"/>
        </dgm:presLayoutVars>
      </dgm:prSet>
      <dgm:spPr/>
    </dgm:pt>
    <dgm:pt modelId="{8134C274-3FA7-477A-B108-4BA7FC7015BC}" type="pres">
      <dgm:prSet presAssocID="{7FE028FF-5321-4816-9D27-A02FF0988AFC}" presName="parentText" presStyleLbl="node1" presStyleIdx="0" presStyleCnt="1" custLinFactNeighborX="1143" custLinFactNeighborY="-4483">
        <dgm:presLayoutVars>
          <dgm:chMax val="0"/>
          <dgm:bulletEnabled val="1"/>
        </dgm:presLayoutVars>
      </dgm:prSet>
      <dgm:spPr/>
    </dgm:pt>
    <dgm:pt modelId="{7B5EA291-55C3-4374-8A11-6D6990883968}" type="pres">
      <dgm:prSet presAssocID="{7FE028FF-5321-4816-9D27-A02FF0988AFC}" presName="childText" presStyleLbl="revTx" presStyleIdx="0" presStyleCnt="1" custScaleY="112950" custLinFactNeighborY="-1077">
        <dgm:presLayoutVars>
          <dgm:bulletEnabled val="1"/>
        </dgm:presLayoutVars>
      </dgm:prSet>
      <dgm:spPr/>
    </dgm:pt>
  </dgm:ptLst>
  <dgm:cxnLst>
    <dgm:cxn modelId="{7F5FFA02-326D-437F-B5AD-1395B2E88BF6}" srcId="{7FE028FF-5321-4816-9D27-A02FF0988AFC}" destId="{3311CE00-2443-4296-8995-196A7F6461F1}" srcOrd="12" destOrd="0" parTransId="{BF04633E-C5A5-4537-BF40-8B7605271785}" sibTransId="{0714C5AE-4299-47E0-A4B1-0DD4AC4EB65E}"/>
    <dgm:cxn modelId="{A2705404-4013-4BA0-B89A-4017F568002A}" type="presOf" srcId="{2757C9F2-1A80-4887-8C49-CFBB3AE4A80D}" destId="{7B5EA291-55C3-4374-8A11-6D6990883968}" srcOrd="0" destOrd="7" presId="urn:microsoft.com/office/officeart/2005/8/layout/vList2"/>
    <dgm:cxn modelId="{AF47290A-485F-4F62-9904-AC868CCE94D1}" type="presOf" srcId="{B6C59D91-84E1-408C-B54B-0C0BE06CED1E}" destId="{7B5EA291-55C3-4374-8A11-6D6990883968}" srcOrd="0" destOrd="8" presId="urn:microsoft.com/office/officeart/2005/8/layout/vList2"/>
    <dgm:cxn modelId="{12AA3A0D-260A-488A-BAC1-2253E53ED0BD}" srcId="{7FE028FF-5321-4816-9D27-A02FF0988AFC}" destId="{6BDB284E-4E83-493F-BF1E-355A571F4F1A}" srcOrd="4" destOrd="0" parTransId="{B0F99D7B-5046-4420-8F32-40089CD9D22D}" sibTransId="{226D3A38-F476-419C-B025-916C23BFC061}"/>
    <dgm:cxn modelId="{0EC74C20-F73C-4089-9C8D-0F73654FF3EB}" srcId="{7FE028FF-5321-4816-9D27-A02FF0988AFC}" destId="{B6C59D91-84E1-408C-B54B-0C0BE06CED1E}" srcOrd="8" destOrd="0" parTransId="{546FE1F3-AA7B-4177-A593-DD6050FD268F}" sibTransId="{FB80F40D-0A8A-4FAE-8614-FC46E43E4FB8}"/>
    <dgm:cxn modelId="{BFF55825-31AF-418E-83D7-A5FFEE2900E4}" type="presOf" srcId="{AFF75635-D933-4027-ADA7-75F272B2D72C}" destId="{7B5EA291-55C3-4374-8A11-6D6990883968}" srcOrd="0" destOrd="6" presId="urn:microsoft.com/office/officeart/2005/8/layout/vList2"/>
    <dgm:cxn modelId="{D07ACF2F-E551-42C7-AC28-149211C0D228}" srcId="{7FE028FF-5321-4816-9D27-A02FF0988AFC}" destId="{4B08E057-8ACD-4374-A647-706E82E7F75A}" srcOrd="9" destOrd="0" parTransId="{4B430B1C-847C-4216-B329-D8B40AC3C33C}" sibTransId="{41D2E2AE-C9EC-4DF4-ACE2-1B05A7084042}"/>
    <dgm:cxn modelId="{D7ED4232-78D6-4D22-8346-0EC2B8B65682}" srcId="{7FE028FF-5321-4816-9D27-A02FF0988AFC}" destId="{2757C9F2-1A80-4887-8C49-CFBB3AE4A80D}" srcOrd="7" destOrd="0" parTransId="{02FE8AB6-84D6-45B6-9119-CC2EB3EED1CE}" sibTransId="{CF900B10-464E-408E-A83C-10C077A2C965}"/>
    <dgm:cxn modelId="{6D42363B-E5EA-40CD-A7FF-0464EBC00789}" srcId="{7FE028FF-5321-4816-9D27-A02FF0988AFC}" destId="{2E35E14F-3E57-4DE3-9014-71E2CBAE8C45}" srcOrd="10" destOrd="0" parTransId="{3D36E2D0-C7AD-4434-A997-F1FCE6BB2888}" sibTransId="{EF8FFC49-AED9-4231-B9B1-737D7B08342C}"/>
    <dgm:cxn modelId="{E468DC40-5099-4071-9D59-E0F717D627E2}" type="presOf" srcId="{1980EA91-4344-407C-AE85-0F735393A784}" destId="{7B5EA291-55C3-4374-8A11-6D6990883968}" srcOrd="0" destOrd="5" presId="urn:microsoft.com/office/officeart/2005/8/layout/vList2"/>
    <dgm:cxn modelId="{EF45FF61-FBF2-4403-BECB-40CDB633C6CE}" type="presOf" srcId="{2AB7B043-B88A-4BF9-81E4-EF53D2FEF96D}" destId="{7B5EA291-55C3-4374-8A11-6D6990883968}" srcOrd="0" destOrd="3" presId="urn:microsoft.com/office/officeart/2005/8/layout/vList2"/>
    <dgm:cxn modelId="{00B80F6B-AD1B-4975-9619-A638E6AE8124}" type="presOf" srcId="{4B08E057-8ACD-4374-A647-706E82E7F75A}" destId="{7B5EA291-55C3-4374-8A11-6D6990883968}" srcOrd="0" destOrd="9" presId="urn:microsoft.com/office/officeart/2005/8/layout/vList2"/>
    <dgm:cxn modelId="{0BCF314C-9357-42DC-9C89-BAD150038BB7}" type="presOf" srcId="{7B574847-88F9-4E20-A7EF-28F0215EA5D8}" destId="{7B5EA291-55C3-4374-8A11-6D6990883968}" srcOrd="0" destOrd="11" presId="urn:microsoft.com/office/officeart/2005/8/layout/vList2"/>
    <dgm:cxn modelId="{17A12977-F474-4334-99AC-09FEC498B1AF}" srcId="{7FE028FF-5321-4816-9D27-A02FF0988AFC}" destId="{7C1A7CB9-3802-4CFA-817B-A4E39F86D2C7}" srcOrd="1" destOrd="0" parTransId="{33C762AD-E6E8-456B-9A4A-A0F641F2ED1F}" sibTransId="{68CAF297-C2CA-4E22-BE7E-7423A3E1297C}"/>
    <dgm:cxn modelId="{4B72CA79-1ABF-4F73-A07E-BA759892A0C0}" srcId="{B1FE5825-A7B1-497F-A085-F04C2FA07958}" destId="{7FE028FF-5321-4816-9D27-A02FF0988AFC}" srcOrd="0" destOrd="0" parTransId="{D1AB2ED5-5FB9-422C-9DB6-93F63829E531}" sibTransId="{B2F5896C-8E88-4409-973A-9F26EA5365D6}"/>
    <dgm:cxn modelId="{2EF69D97-C5EC-4644-93F0-EA715ADB7BE7}" type="presOf" srcId="{3358C75B-A20C-43CA-BAEB-EB80770EC8CA}" destId="{7B5EA291-55C3-4374-8A11-6D6990883968}" srcOrd="0" destOrd="2" presId="urn:microsoft.com/office/officeart/2005/8/layout/vList2"/>
    <dgm:cxn modelId="{6EAF169F-17D7-420C-B5C0-3E236DB888E1}" type="presOf" srcId="{7BBB9111-FBFA-4053-B0B9-852B90BAB4E6}" destId="{7B5EA291-55C3-4374-8A11-6D6990883968}" srcOrd="0" destOrd="0" presId="urn:microsoft.com/office/officeart/2005/8/layout/vList2"/>
    <dgm:cxn modelId="{63EA33A5-B859-4C39-8463-5555D4CFB8D8}" srcId="{7FE028FF-5321-4816-9D27-A02FF0988AFC}" destId="{808DCE20-0B1B-4BA8-8578-EA658530C6BC}" srcOrd="13" destOrd="0" parTransId="{0045D4CD-8774-4396-9D2A-431E39AADAFC}" sibTransId="{0B2B64C9-7A82-4BB0-970B-52B7733CFFFA}"/>
    <dgm:cxn modelId="{987D4EA7-998D-4555-A69A-AC15A5BB9A3D}" type="presOf" srcId="{808DCE20-0B1B-4BA8-8578-EA658530C6BC}" destId="{7B5EA291-55C3-4374-8A11-6D6990883968}" srcOrd="0" destOrd="13" presId="urn:microsoft.com/office/officeart/2005/8/layout/vList2"/>
    <dgm:cxn modelId="{1CA85BAB-97A8-4B33-B44B-9BC190A8053E}" srcId="{7FE028FF-5321-4816-9D27-A02FF0988AFC}" destId="{AFF75635-D933-4027-ADA7-75F272B2D72C}" srcOrd="6" destOrd="0" parTransId="{86E6CB30-3939-4D1E-ADA0-36A46395EA02}" sibTransId="{B1607B61-C79B-4587-914D-DFADA276715F}"/>
    <dgm:cxn modelId="{AF2128BB-90CA-4D90-A553-22B77BAB9C67}" type="presOf" srcId="{3311CE00-2443-4296-8995-196A7F6461F1}" destId="{7B5EA291-55C3-4374-8A11-6D6990883968}" srcOrd="0" destOrd="12" presId="urn:microsoft.com/office/officeart/2005/8/layout/vList2"/>
    <dgm:cxn modelId="{4371D9C0-31E5-45AE-ABDF-ECF64D234980}" type="presOf" srcId="{2E35E14F-3E57-4DE3-9014-71E2CBAE8C45}" destId="{7B5EA291-55C3-4374-8A11-6D6990883968}" srcOrd="0" destOrd="10" presId="urn:microsoft.com/office/officeart/2005/8/layout/vList2"/>
    <dgm:cxn modelId="{50004BC1-CF09-4A50-9E07-DD7AE3EA04EA}" type="presOf" srcId="{7C1A7CB9-3802-4CFA-817B-A4E39F86D2C7}" destId="{7B5EA291-55C3-4374-8A11-6D6990883968}" srcOrd="0" destOrd="1" presId="urn:microsoft.com/office/officeart/2005/8/layout/vList2"/>
    <dgm:cxn modelId="{E1859DCC-5341-45CC-92EF-F982A95F249F}" srcId="{7FE028FF-5321-4816-9D27-A02FF0988AFC}" destId="{7BBB9111-FBFA-4053-B0B9-852B90BAB4E6}" srcOrd="0" destOrd="0" parTransId="{109B212F-01DE-4917-AE52-D3061001E0E9}" sibTransId="{B33F8FF2-6C0E-4653-ACC3-F23B4E15DC84}"/>
    <dgm:cxn modelId="{E2EA90D4-F1D6-49EA-B53B-340673E4F961}" type="presOf" srcId="{6BDB284E-4E83-493F-BF1E-355A571F4F1A}" destId="{7B5EA291-55C3-4374-8A11-6D6990883968}" srcOrd="0" destOrd="4" presId="urn:microsoft.com/office/officeart/2005/8/layout/vList2"/>
    <dgm:cxn modelId="{A255ADE2-3177-4028-A127-23152812BEF2}" srcId="{7FE028FF-5321-4816-9D27-A02FF0988AFC}" destId="{3358C75B-A20C-43CA-BAEB-EB80770EC8CA}" srcOrd="2" destOrd="0" parTransId="{EED5261F-0405-481D-B61C-39928B5229B0}" sibTransId="{AF300020-A390-40F4-BA75-E5B32E1E362A}"/>
    <dgm:cxn modelId="{2C6D17E7-A491-4CBE-A51E-74855DCDB55E}" srcId="{7FE028FF-5321-4816-9D27-A02FF0988AFC}" destId="{2AB7B043-B88A-4BF9-81E4-EF53D2FEF96D}" srcOrd="3" destOrd="0" parTransId="{1B9179DE-2B08-48C2-ADC2-4298A36063EB}" sibTransId="{D6D537D2-2F6A-4102-AE70-66CCE0851B2F}"/>
    <dgm:cxn modelId="{ACFBC3E8-94FA-4AFA-889C-6C66782C4834}" type="presOf" srcId="{7FE028FF-5321-4816-9D27-A02FF0988AFC}" destId="{8134C274-3FA7-477A-B108-4BA7FC7015BC}" srcOrd="0" destOrd="0" presId="urn:microsoft.com/office/officeart/2005/8/layout/vList2"/>
    <dgm:cxn modelId="{2884D9EA-DAB2-4D2C-86A3-1F5D96E64C79}" type="presOf" srcId="{B1FE5825-A7B1-497F-A085-F04C2FA07958}" destId="{F8D76BCE-3AA4-427E-AC86-7E8142A0706A}" srcOrd="0" destOrd="0" presId="urn:microsoft.com/office/officeart/2005/8/layout/vList2"/>
    <dgm:cxn modelId="{2BB412EF-7102-456B-B169-8A4CDFA54F31}" srcId="{7FE028FF-5321-4816-9D27-A02FF0988AFC}" destId="{1980EA91-4344-407C-AE85-0F735393A784}" srcOrd="5" destOrd="0" parTransId="{EFD474D3-9668-4E6C-A95A-DD703F2FC3B6}" sibTransId="{4E0DA7BB-ED73-4FF7-9B6A-BD934C7735F0}"/>
    <dgm:cxn modelId="{073550FC-E290-4B77-B1D3-2AFED3EE2C3A}" srcId="{7FE028FF-5321-4816-9D27-A02FF0988AFC}" destId="{7B574847-88F9-4E20-A7EF-28F0215EA5D8}" srcOrd="11" destOrd="0" parTransId="{9B108BA9-05B1-4D9B-8F93-6FE74DC6878D}" sibTransId="{13CDFB01-303C-4FC4-87E0-F1364D0FBAB7}"/>
    <dgm:cxn modelId="{8DE87D8C-3927-451A-9C27-46A37F9FBD34}" type="presParOf" srcId="{F8D76BCE-3AA4-427E-AC86-7E8142A0706A}" destId="{8134C274-3FA7-477A-B108-4BA7FC7015BC}" srcOrd="0" destOrd="0" presId="urn:microsoft.com/office/officeart/2005/8/layout/vList2"/>
    <dgm:cxn modelId="{6EFE7B62-4F8D-4348-A672-5E197081517D}" type="presParOf" srcId="{F8D76BCE-3AA4-427E-AC86-7E8142A0706A}" destId="{7B5EA291-55C3-4374-8A11-6D699088396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4C274-3FA7-477A-B108-4BA7FC7015BC}">
      <dsp:nvSpPr>
        <dsp:cNvPr id="0" name=""/>
        <dsp:cNvSpPr/>
      </dsp:nvSpPr>
      <dsp:spPr>
        <a:xfrm>
          <a:off x="0" y="0"/>
          <a:ext cx="8673085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Free Math Tutoring for KISD Students in Grades 4-12</a:t>
          </a:r>
          <a:endParaRPr lang="en-US" sz="1800" kern="1200" dirty="0"/>
        </a:p>
      </dsp:txBody>
      <dsp:txXfrm>
        <a:off x="21075" y="21075"/>
        <a:ext cx="8630935" cy="389580"/>
      </dsp:txXfrm>
    </dsp:sp>
    <dsp:sp modelId="{7B5EA291-55C3-4374-8A11-6D6990883968}">
      <dsp:nvSpPr>
        <dsp:cNvPr id="0" name=""/>
        <dsp:cNvSpPr/>
      </dsp:nvSpPr>
      <dsp:spPr>
        <a:xfrm>
          <a:off x="0" y="541372"/>
          <a:ext cx="8673085" cy="4292687"/>
        </a:xfrm>
        <a:prstGeom prst="rect">
          <a:avLst/>
        </a:prstGeom>
        <a:noFill/>
        <a:ln>
          <a:solidFill>
            <a:schemeClr val="accent1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37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1" kern="1200" dirty="0"/>
            <a:t>What do we do? </a:t>
          </a:r>
          <a:r>
            <a:rPr lang="en-US" sz="1400" b="0" kern="1200" dirty="0"/>
            <a:t>Assistance with homework, individualized tutoring, STAAR  &amp; EOC preparation, math fact fluency, and hard to learn math concepts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1" kern="1200" dirty="0"/>
            <a:t>Where are we located? </a:t>
          </a:r>
          <a:r>
            <a:rPr lang="en-US" sz="1400" b="0" kern="1200" dirty="0"/>
            <a:t>Jackson Professional Learning Center at 902 Rev.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0" kern="1200" dirty="0"/>
            <a:t>R. A. Abercrombie Drive, Killeen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1" kern="1200" dirty="0"/>
            <a:t>When are we open? </a:t>
          </a:r>
          <a:r>
            <a:rPr lang="en-US" sz="1400" b="0" kern="1200" dirty="0"/>
            <a:t>Monday - Thursday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0" i="1" kern="1200" dirty="0"/>
            <a:t>5:00 pm – 7:00 pm for elementary students</a:t>
          </a:r>
          <a:endParaRPr lang="en-US" sz="1400" i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0" i="1" kern="1200" dirty="0"/>
            <a:t>5:00 pm - 8:00 pm for middle and high school students</a:t>
          </a:r>
          <a:endParaRPr lang="en-US" sz="1400" i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1" kern="1200" dirty="0"/>
            <a:t>How can you reach us? </a:t>
          </a:r>
          <a:r>
            <a:rPr lang="en-US" sz="1400" b="0" kern="1200" dirty="0"/>
            <a:t>Call us when we are open at 254-336-1736 or  email Harriet Wrabetz (Harriet.Wrabetz@killeenisd.org) or Summer Terrell  (</a:t>
          </a:r>
          <a:r>
            <a:rPr lang="en-US" sz="1400" b="0" u="sng" kern="1200" dirty="0">
              <a:uFillTx/>
            </a:rPr>
            <a:t>Summer.Terrell@killeenisd.org</a:t>
          </a:r>
          <a:r>
            <a:rPr lang="en-US" sz="1400" b="0" kern="1200" dirty="0"/>
            <a:t>)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Please call us at 254-336-1736 during the hours we tutor if you like to use our services via zoom</a:t>
          </a:r>
          <a:r>
            <a:rPr lang="en-US" sz="1400" kern="1200" dirty="0"/>
            <a:t>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1" kern="1200" dirty="0">
              <a:solidFill>
                <a:schemeClr val="accent6">
                  <a:lumMod val="50000"/>
                </a:schemeClr>
              </a:solidFill>
            </a:rPr>
            <a:t>Please visit our website for our calendar at</a:t>
          </a: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1400" b="1" u="sng" kern="1200" dirty="0">
              <a:solidFill>
                <a:schemeClr val="accent6">
                  <a:lumMod val="50000"/>
                </a:schemeClr>
              </a:solidFill>
              <a:uFillTx/>
            </a:rPr>
            <a:t>https://</a:t>
          </a:r>
          <a:r>
            <a:rPr lang="en-US" sz="1400" b="1" u="sng" kern="1200" dirty="0">
              <a:solidFill>
                <a:schemeClr val="accent6">
                  <a:lumMod val="50000"/>
                </a:schemeClr>
              </a:solidFill>
              <a:uFillTx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www.killeenisd.org/math_center</a:t>
          </a:r>
          <a:endParaRPr lang="en-US" sz="14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0" y="541372"/>
        <a:ext cx="8673085" cy="4292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9F4CC-BE40-4D4E-BDFA-184FCECC1AF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66A6-F373-4B0B-84EB-9D4FFF350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89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D66A6-F373-4B0B-84EB-9D4FFF3506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0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747" y="0"/>
            <a:ext cx="10060147" cy="7775571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085" y="2523371"/>
            <a:ext cx="6509447" cy="2890994"/>
          </a:xfrm>
        </p:spPr>
        <p:txBody>
          <a:bodyPr anchor="b"/>
          <a:lstStyle>
            <a:lvl1pPr>
              <a:defRPr sz="5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3085" y="5414364"/>
            <a:ext cx="6509447" cy="976276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8231379" y="2076452"/>
            <a:ext cx="1122679" cy="251525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795500" y="3703473"/>
            <a:ext cx="4374434" cy="251526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 anchor="b"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20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747" y="0"/>
            <a:ext cx="10060147" cy="7775571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85" y="5622981"/>
            <a:ext cx="7064204" cy="642303"/>
          </a:xfrm>
        </p:spPr>
        <p:txBody>
          <a:bodyPr anchor="b">
            <a:normAutofit/>
          </a:bodyPr>
          <a:lstStyle>
            <a:lvl1pPr algn="l">
              <a:defRPr sz="2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53085" y="777240"/>
            <a:ext cx="7064204" cy="38862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953084" y="6265284"/>
            <a:ext cx="7064204" cy="559540"/>
          </a:xfrm>
        </p:spPr>
        <p:txBody>
          <a:bodyPr>
            <a:normAutofit/>
          </a:bodyPr>
          <a:lstStyle>
            <a:lvl1pPr marL="0" indent="0">
              <a:buNone/>
              <a:defRPr sz="132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5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747" y="0"/>
            <a:ext cx="10060147" cy="7775571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84" y="1050713"/>
            <a:ext cx="7064206" cy="1918416"/>
          </a:xfrm>
        </p:spPr>
        <p:txBody>
          <a:bodyPr/>
          <a:lstStyle>
            <a:lvl1pPr>
              <a:defRPr sz="3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953084" y="3953093"/>
            <a:ext cx="7064206" cy="2875105"/>
          </a:xfrm>
        </p:spPr>
        <p:txBody>
          <a:bodyPr anchor="ctr">
            <a:normAutofit/>
          </a:bodyPr>
          <a:lstStyle>
            <a:lvl1pPr marL="0" indent="0">
              <a:buNone/>
              <a:defRPr sz="198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20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747" y="0"/>
            <a:ext cx="10060147" cy="7775571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712174" y="738582"/>
            <a:ext cx="6617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776361" y="3286998"/>
            <a:ext cx="6809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866" y="1050713"/>
            <a:ext cx="6776424" cy="3266470"/>
          </a:xfrm>
        </p:spPr>
        <p:txBody>
          <a:bodyPr anchor="ctr"/>
          <a:lstStyle>
            <a:lvl1pPr>
              <a:defRPr sz="3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526007" y="4317182"/>
            <a:ext cx="6210757" cy="377528"/>
          </a:xfrm>
        </p:spPr>
        <p:txBody>
          <a:bodyPr>
            <a:normAutofit/>
          </a:bodyPr>
          <a:lstStyle>
            <a:lvl1pPr marL="0" indent="0">
              <a:buNone/>
              <a:defRPr lang="en-US" sz="154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953085" y="5667592"/>
            <a:ext cx="6978040" cy="1145368"/>
          </a:xfrm>
        </p:spPr>
        <p:txBody>
          <a:bodyPr anchor="ctr">
            <a:normAutofit/>
          </a:bodyPr>
          <a:lstStyle>
            <a:lvl1pPr marL="0" indent="0">
              <a:buNone/>
              <a:defRPr sz="198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86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747" y="0"/>
            <a:ext cx="10060147" cy="7775571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84" y="2331720"/>
            <a:ext cx="7064206" cy="2374900"/>
          </a:xfrm>
        </p:spPr>
        <p:txBody>
          <a:bodyPr anchor="b"/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3085" y="5694896"/>
            <a:ext cx="7064204" cy="1127543"/>
          </a:xfrm>
        </p:spPr>
        <p:txBody>
          <a:bodyPr anchor="t"/>
          <a:lstStyle>
            <a:lvl1pPr marL="0" indent="0" algn="l">
              <a:buNone/>
              <a:defRPr sz="22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61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85" y="1050713"/>
            <a:ext cx="7065952" cy="804513"/>
          </a:xfrm>
        </p:spPr>
        <p:txBody>
          <a:bodyPr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3084" y="2821093"/>
            <a:ext cx="2544775" cy="745690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953084" y="3566786"/>
            <a:ext cx="2544775" cy="3273481"/>
          </a:xfrm>
        </p:spPr>
        <p:txBody>
          <a:bodyPr anchor="t"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6175" y="2821093"/>
            <a:ext cx="2550810" cy="745690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749318" y="3566786"/>
            <a:ext cx="2550810" cy="3273481"/>
          </a:xfrm>
        </p:spPr>
        <p:txBody>
          <a:bodyPr anchor="t"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54506" y="2821093"/>
            <a:ext cx="2550810" cy="745690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6557029" y="3566786"/>
            <a:ext cx="2548288" cy="3273481"/>
          </a:xfrm>
        </p:spPr>
        <p:txBody>
          <a:bodyPr anchor="t"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623983" y="2821094"/>
            <a:ext cx="0" cy="401917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434473" y="2821094"/>
            <a:ext cx="0" cy="401917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46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84" y="1050713"/>
            <a:ext cx="6979786" cy="804513"/>
          </a:xfrm>
        </p:spPr>
        <p:txBody>
          <a:bodyPr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3084" y="4736876"/>
            <a:ext cx="2544775" cy="745690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20961" y="2821093"/>
            <a:ext cx="2216658" cy="164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953083" y="5482567"/>
            <a:ext cx="2544775" cy="1345630"/>
          </a:xfrm>
        </p:spPr>
        <p:txBody>
          <a:bodyPr anchor="t"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2237" y="4736874"/>
            <a:ext cx="2550810" cy="745690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08508" y="2821093"/>
            <a:ext cx="2216658" cy="164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752237" y="5494637"/>
            <a:ext cx="2550810" cy="1345630"/>
          </a:xfrm>
        </p:spPr>
        <p:txBody>
          <a:bodyPr anchor="t"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54506" y="4736876"/>
            <a:ext cx="2550810" cy="745690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719505" y="2821093"/>
            <a:ext cx="2216658" cy="164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554506" y="5482567"/>
            <a:ext cx="2550810" cy="1345630"/>
          </a:xfrm>
        </p:spPr>
        <p:txBody>
          <a:bodyPr anchor="t"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619021" y="2821094"/>
            <a:ext cx="0" cy="401917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434473" y="2821094"/>
            <a:ext cx="0" cy="401917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39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3432" y="7239632"/>
            <a:ext cx="1089659" cy="259147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7747" y="7239631"/>
            <a:ext cx="4245775" cy="25914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63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747" y="0"/>
            <a:ext cx="10032462" cy="7775571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56354" y="455787"/>
            <a:ext cx="5071622" cy="68608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329307" y="2056456"/>
            <a:ext cx="6795459" cy="3659490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10058400" cy="77724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2421" y="1640840"/>
            <a:ext cx="1224868" cy="51816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3412" y="1640840"/>
            <a:ext cx="485863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2401" y="7214231"/>
            <a:ext cx="4245775" cy="2591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4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67" y="1050711"/>
            <a:ext cx="6978039" cy="804514"/>
          </a:xfrm>
        </p:spPr>
        <p:txBody>
          <a:bodyPr anchor="ctr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 anchor="b"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3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747" y="0"/>
            <a:ext cx="10060147" cy="7775571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88" y="2558600"/>
            <a:ext cx="3399739" cy="3423057"/>
          </a:xfrm>
        </p:spPr>
        <p:txBody>
          <a:bodyPr anchor="ctr"/>
          <a:lstStyle>
            <a:lvl1pPr algn="l">
              <a:defRPr sz="35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31187" y="2558600"/>
            <a:ext cx="3390768" cy="3423057"/>
          </a:xfrm>
        </p:spPr>
        <p:txBody>
          <a:bodyPr anchor="ctr"/>
          <a:lstStyle>
            <a:lvl1pPr marL="0" indent="0" algn="l">
              <a:buNone/>
              <a:defRPr sz="22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 anchor="b"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8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3084" y="2821094"/>
            <a:ext cx="4000678" cy="400135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4639" y="2821097"/>
            <a:ext cx="4000678" cy="40013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 anchor="b"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7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910" y="2821093"/>
            <a:ext cx="3996852" cy="860529"/>
          </a:xfrm>
        </p:spPr>
        <p:txBody>
          <a:bodyPr anchor="b">
            <a:noAutofit/>
          </a:bodyPr>
          <a:lstStyle>
            <a:lvl1pPr marL="0" indent="0">
              <a:buNone/>
              <a:defRPr sz="264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3084" y="3681623"/>
            <a:ext cx="4000678" cy="314081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4640" y="2821094"/>
            <a:ext cx="4000677" cy="857520"/>
          </a:xfrm>
        </p:spPr>
        <p:txBody>
          <a:bodyPr anchor="b">
            <a:noAutofit/>
          </a:bodyPr>
          <a:lstStyle>
            <a:lvl1pPr marL="0" indent="0">
              <a:buNone/>
              <a:defRPr sz="264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4639" y="3678614"/>
            <a:ext cx="4000678" cy="314382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 anchor="b"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0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 anchor="b"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0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1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747" y="0"/>
            <a:ext cx="10060147" cy="7775571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84" y="1640840"/>
            <a:ext cx="2983849" cy="1695000"/>
          </a:xfrm>
        </p:spPr>
        <p:txBody>
          <a:bodyPr anchor="b"/>
          <a:lstStyle>
            <a:lvl1pPr algn="l">
              <a:defRPr sz="2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5820" y="1640840"/>
            <a:ext cx="399613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953086" y="3498425"/>
            <a:ext cx="2983848" cy="3324861"/>
          </a:xfrm>
        </p:spPr>
        <p:txBody>
          <a:bodyPr/>
          <a:lstStyle>
            <a:lvl1pPr marL="0" indent="0">
              <a:buNone/>
              <a:defRPr sz="154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0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747" y="0"/>
            <a:ext cx="10060147" cy="7775571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85" y="1565576"/>
            <a:ext cx="3285798" cy="1784782"/>
          </a:xfrm>
        </p:spPr>
        <p:txBody>
          <a:bodyPr anchor="b">
            <a:normAutofit/>
          </a:bodyPr>
          <a:lstStyle>
            <a:lvl1pPr algn="l">
              <a:defRPr sz="2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95200" y="1496907"/>
            <a:ext cx="3070212" cy="477858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3085" y="3497580"/>
            <a:ext cx="3285798" cy="2777913"/>
          </a:xfrm>
        </p:spPr>
        <p:txBody>
          <a:bodyPr>
            <a:normAutofit/>
          </a:bodyPr>
          <a:lstStyle>
            <a:lvl1pPr marL="0" indent="0">
              <a:buNone/>
              <a:defRPr sz="154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46478" y="335161"/>
            <a:ext cx="870439" cy="870045"/>
          </a:xfrm>
          <a:prstGeom prst="rect">
            <a:avLst/>
          </a:prstGeom>
        </p:spPr>
        <p:txBody>
          <a:bodyPr/>
          <a:lstStyle>
            <a:lvl1pPr algn="ctr">
              <a:defRPr sz="308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5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747" y="0"/>
            <a:ext cx="10060147" cy="7775571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953084" y="1050713"/>
            <a:ext cx="6979786" cy="804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0820" y="2821093"/>
            <a:ext cx="6979786" cy="4001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888" y="7214232"/>
            <a:ext cx="1089659" cy="2591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90" b="1" i="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28" y="7214230"/>
            <a:ext cx="4245775" cy="259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9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520208" y="0"/>
            <a:ext cx="754380" cy="12460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446478" y="335161"/>
            <a:ext cx="870439" cy="870045"/>
          </a:xfrm>
          <a:prstGeom prst="rect">
            <a:avLst/>
          </a:prstGeom>
        </p:spPr>
        <p:txBody>
          <a:bodyPr anchor="b"/>
          <a:lstStyle>
            <a:lvl1pPr algn="ctr">
              <a:defRPr sz="308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6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502920" rtl="0" eaLnBrk="1" latinLnBrk="0" hangingPunct="1">
        <a:spcBef>
          <a:spcPct val="0"/>
        </a:spcBef>
        <a:buNone/>
        <a:defRPr sz="352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190" indent="-37719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54380" indent="-31181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56132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57884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59636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9606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7898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4849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7348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3999" y="1059180"/>
            <a:ext cx="7178358" cy="691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400" b="1" spc="125" dirty="0"/>
              <a:t>Killeen</a:t>
            </a:r>
            <a:r>
              <a:rPr sz="4400" b="1" spc="55" dirty="0"/>
              <a:t> </a:t>
            </a:r>
            <a:r>
              <a:rPr sz="4400" b="1" spc="135" dirty="0"/>
              <a:t>ISD</a:t>
            </a:r>
            <a:r>
              <a:rPr sz="4400" b="1" spc="80" dirty="0"/>
              <a:t> </a:t>
            </a:r>
            <a:r>
              <a:rPr sz="4400" b="1" spc="275" dirty="0"/>
              <a:t>Math</a:t>
            </a:r>
            <a:r>
              <a:rPr sz="4400" b="1" spc="25" dirty="0"/>
              <a:t> </a:t>
            </a:r>
            <a:r>
              <a:rPr sz="4400" b="1" spc="135" dirty="0"/>
              <a:t>Center</a:t>
            </a: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D715CF7F-BA7C-4362-ADE5-95BAB0D4E7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378090"/>
              </p:ext>
            </p:extLst>
          </p:nvPr>
        </p:nvGraphicFramePr>
        <p:xfrm>
          <a:off x="990599" y="2590800"/>
          <a:ext cx="8673085" cy="495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bject 3"/>
          <p:cNvSpPr/>
          <p:nvPr/>
        </p:nvSpPr>
        <p:spPr>
          <a:xfrm>
            <a:off x="394715" y="1059180"/>
            <a:ext cx="189230" cy="5657215"/>
          </a:xfrm>
          <a:custGeom>
            <a:avLst/>
            <a:gdLst/>
            <a:ahLst/>
            <a:cxnLst/>
            <a:rect l="l" t="t" r="r" b="b"/>
            <a:pathLst>
              <a:path w="189229" h="5657215">
                <a:moveTo>
                  <a:pt x="188975" y="5657087"/>
                </a:moveTo>
                <a:lnTo>
                  <a:pt x="0" y="5657087"/>
                </a:lnTo>
                <a:lnTo>
                  <a:pt x="0" y="0"/>
                </a:lnTo>
                <a:lnTo>
                  <a:pt x="188975" y="0"/>
                </a:lnTo>
                <a:lnTo>
                  <a:pt x="188975" y="5657087"/>
                </a:lnTo>
                <a:close/>
              </a:path>
            </a:pathLst>
          </a:custGeom>
          <a:solidFill>
            <a:srgbClr val="4923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EAAFC29E-C50D-489C-9D09-A31A9E2923A9}"/>
              </a:ext>
            </a:extLst>
          </p:cNvPr>
          <p:cNvSpPr/>
          <p:nvPr/>
        </p:nvSpPr>
        <p:spPr>
          <a:xfrm rot="1039704">
            <a:off x="7598157" y="3791430"/>
            <a:ext cx="1491487" cy="110394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Starting August 23rd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</TotalTime>
  <Words>170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 Boardroom</vt:lpstr>
      <vt:lpstr>Killeen ISD Math Center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Flyer 2019</dc:title>
  <dc:creator>wrabetzh28</dc:creator>
  <cp:lastModifiedBy>Buckley, Susan C</cp:lastModifiedBy>
  <cp:revision>5</cp:revision>
  <dcterms:created xsi:type="dcterms:W3CDTF">2021-08-12T03:15:03Z</dcterms:created>
  <dcterms:modified xsi:type="dcterms:W3CDTF">2021-08-19T20:57:06Z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2019-08-27T00:00:00Z</vt:filetime>
  </property>
  <property fmtid="{D5CDD505-2E9C-101B-9397-08002B2CF9AE}" pid="3" name="LastSaved">
    <vt:filetime>2021-08-12T00:00:00Z</vt:filetime>
  </property>
</Properties>
</file>